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5" r:id="rId3"/>
    <p:sldId id="276" r:id="rId4"/>
    <p:sldId id="258" r:id="rId5"/>
    <p:sldId id="278" r:id="rId6"/>
    <p:sldId id="261" r:id="rId7"/>
    <p:sldId id="27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17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87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4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63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7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69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9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7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24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91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8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7016-A56A-47F6-9721-F504F6DAE7B2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82F4-339B-4C03-BFC3-0BBBFE37E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94922" y="1324946"/>
            <a:ext cx="6594907" cy="1147247"/>
          </a:xfrm>
        </p:spPr>
        <p:txBody>
          <a:bodyPr>
            <a:noAutofit/>
          </a:bodyPr>
          <a:lstStyle/>
          <a:p>
            <a:pPr>
              <a:lnSpc>
                <a:spcPct val="132000"/>
              </a:lnSpc>
            </a:pPr>
            <a:r>
              <a:rPr lang="en-US" sz="28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Swine Fever (ASF) in Togo and research perspectives</a:t>
            </a:r>
            <a:endParaRPr lang="fr-FR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94922" y="5604047"/>
            <a:ext cx="3855274" cy="493443"/>
          </a:xfrm>
        </p:spPr>
        <p:txBody>
          <a:bodyPr/>
          <a:lstStyle/>
          <a:p>
            <a:r>
              <a:rPr lang="fr-FR" b="1" i="1" dirty="0"/>
              <a:t>Dr YEMPABOU </a:t>
            </a:r>
            <a:r>
              <a:rPr lang="fr-FR" b="1" i="1" dirty="0" err="1"/>
              <a:t>Damitoti</a:t>
            </a:r>
            <a:endParaRPr lang="fr-FR" b="1" i="1" dirty="0"/>
          </a:p>
        </p:txBody>
      </p:sp>
      <p:pic>
        <p:nvPicPr>
          <p:cNvPr id="1026" name="Picture 2" descr="Peste porcine africaine, un jeu de domino fascinant - Céréopa">
            <a:extLst>
              <a:ext uri="{FF2B5EF4-FFF2-40B4-BE49-F238E27FC236}">
                <a16:creationId xmlns:a16="http://schemas.microsoft.com/office/drawing/2014/main" id="{45081B11-BADA-83F6-4F8B-2783332D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" y="1022164"/>
            <a:ext cx="3148073" cy="20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9EE172-6A6D-CCE0-91BF-FC6C1C3E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8" y="238540"/>
            <a:ext cx="23336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ste Porcine Africaine 14">
            <a:extLst>
              <a:ext uri="{FF2B5EF4-FFF2-40B4-BE49-F238E27FC236}">
                <a16:creationId xmlns:a16="http://schemas.microsoft.com/office/drawing/2014/main" id="{E26CF5B2-ACCA-FDEB-4797-EB606C61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" y="3038898"/>
            <a:ext cx="3148073" cy="191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fr-F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Outlines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The Size and importance of the pig industry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ASF situation in Togo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Main challenges as regards ASF control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b="1" i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ASF </a:t>
            </a:r>
            <a:r>
              <a:rPr lang="fr-FR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r-F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0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05F50-2ADA-4036-35FD-3C573FCE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97" y="119326"/>
            <a:ext cx="10515600" cy="1087654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and importance of the hog industry </a:t>
            </a:r>
            <a:b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56F2B6-E9B1-F3F2-D31C-CC96FDCFB329}"/>
              </a:ext>
            </a:extLst>
          </p:cNvPr>
          <p:cNvSpPr txBox="1"/>
          <p:nvPr/>
        </p:nvSpPr>
        <p:spPr>
          <a:xfrm>
            <a:off x="1444429" y="5474103"/>
            <a:ext cx="3745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Source (DSID, 2012 ; Estimations de la DE, 2021)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8F2725-8457-90FE-5CD9-59D69D7A4DBE}"/>
              </a:ext>
            </a:extLst>
          </p:cNvPr>
          <p:cNvSpPr txBox="1"/>
          <p:nvPr/>
        </p:nvSpPr>
        <p:spPr>
          <a:xfrm>
            <a:off x="409423" y="6067806"/>
            <a:ext cx="828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of the Togolese pig population by region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900E074D-8E14-9CE5-562F-5BA8AB582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814245"/>
              </p:ext>
            </p:extLst>
          </p:nvPr>
        </p:nvGraphicFramePr>
        <p:xfrm>
          <a:off x="371003" y="829200"/>
          <a:ext cx="11449993" cy="507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7164000" imgH="3456000" progId="Prism5.Document">
                  <p:embed/>
                </p:oleObj>
              </mc:Choice>
              <mc:Fallback>
                <p:oleObj name="Prism Project" r:id="rId2" imgW="7164000" imgH="345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1003" y="829200"/>
                        <a:ext cx="11449993" cy="5072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2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6571" cy="768215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ASF situation in Togo</a:t>
            </a:r>
            <a:endParaRPr 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397" y="1133340"/>
            <a:ext cx="11346288" cy="51773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Last 3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decades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Togo: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Outbreats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ASF 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fr-F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  <a:endParaRPr lang="fr-FR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the waves of ASF in 1997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all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economic regions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Togo were affected between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 and 2006</a:t>
            </a:r>
            <a:endParaRPr lang="fr-FR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Despite the control measures applied in the different regions, ASF reappeared in 2009 and remains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today</a:t>
            </a:r>
            <a:endParaRPr lang="fr-FR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important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31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outbreaks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the same year, 1000 cases were notified in a population at risk of 3000 pigs and 600 were destroyed by the veterinary services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0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B9BED-BFA8-7A24-2C3C-F0188687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challenges in controlling ASF</a:t>
            </a:r>
            <a:b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8786A-C63C-268D-BDBF-5993223A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22" y="1909601"/>
            <a:ext cx="10515600" cy="26437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Lack of ASF virus genotyping studies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Lack of funding for further studies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Poorly equipped laboratory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28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17556" cy="549275"/>
          </a:xfrm>
        </p:spPr>
        <p:txBody>
          <a:bodyPr>
            <a:noAutofit/>
          </a:bodyPr>
          <a:lstStyle/>
          <a:p>
            <a:pPr algn="ctr"/>
            <a:r>
              <a:rPr lang="fr-FR" sz="4000" b="1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fr-FR" sz="4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ASF </a:t>
            </a:r>
            <a:r>
              <a:rPr lang="fr-FR" sz="4000" b="1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r-FR" sz="4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474" y="987470"/>
            <a:ext cx="5534526" cy="53612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Diagnose and map areas at risk of ASF outbreak by highlighting high risk areas as well as high production areas including animal movement at the national and sub regional level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Develop an emergency response plan against African Swine Fever (ASF) in Togo, including the control of animal movements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6" descr="C:\Users\Utilisateur\Desktop\Prof Talaki\Carte zone à risque de la PPA par préfecture.png">
            <a:extLst>
              <a:ext uri="{FF2B5EF4-FFF2-40B4-BE49-F238E27FC236}">
                <a16:creationId xmlns:a16="http://schemas.microsoft.com/office/drawing/2014/main" id="{59EC7514-042C-6FF0-FB0B-3CFC4D5607A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69" y="914400"/>
            <a:ext cx="4240731" cy="5775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39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53F830-57C0-7B40-0F24-B73419C4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31" y="466250"/>
            <a:ext cx="7725104" cy="50170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AC07D2-AE53-2D76-8084-B9FFC6673D13}"/>
              </a:ext>
            </a:extLst>
          </p:cNvPr>
          <p:cNvSpPr txBox="1"/>
          <p:nvPr/>
        </p:nvSpPr>
        <p:spPr>
          <a:xfrm>
            <a:off x="1944303" y="5736657"/>
            <a:ext cx="7806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660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49C6273058F4D94DF0ABA7DF59315" ma:contentTypeVersion="16" ma:contentTypeDescription="Create a new document." ma:contentTypeScope="" ma:versionID="f09cc8db0536a0c197d2b858bf682d67">
  <xsd:schema xmlns:xsd="http://www.w3.org/2001/XMLSchema" xmlns:xs="http://www.w3.org/2001/XMLSchema" xmlns:p="http://schemas.microsoft.com/office/2006/metadata/properties" xmlns:ns2="e357bd84-b6d4-42ee-b8e4-ba03c7c10af9" xmlns:ns3="fd300111-1b6d-4ede-b74f-05b2b922cc1a" targetNamespace="http://schemas.microsoft.com/office/2006/metadata/properties" ma:root="true" ma:fieldsID="1256129b3e863ba3db17be6029ed7baf" ns2:_="" ns3:_="">
    <xsd:import namespace="e357bd84-b6d4-42ee-b8e4-ba03c7c10af9"/>
    <xsd:import namespace="fd300111-1b6d-4ede-b74f-05b2b922c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ralPresent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7bd84-b6d4-42ee-b8e4-ba03c7c10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alPresentation" ma:index="14" nillable="true" ma:displayName="Oral Presentation" ma:default="1" ma:format="Dropdown" ma:internalName="OralPresentation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bd5f298-1e24-4768-94fc-a8b9045ba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0111-1b6d-4ede-b74f-05b2b922c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d5f5a1-dd62-47c3-95ef-ac155c8a0ca6}" ma:internalName="TaxCatchAll" ma:showField="CatchAllData" ma:web="fd300111-1b6d-4ede-b74f-05b2b922c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00111-1b6d-4ede-b74f-05b2b922cc1a" xsi:nil="true"/>
    <lcf76f155ced4ddcb4097134ff3c332f xmlns="e357bd84-b6d4-42ee-b8e4-ba03c7c10af9">
      <Terms xmlns="http://schemas.microsoft.com/office/infopath/2007/PartnerControls"/>
    </lcf76f155ced4ddcb4097134ff3c332f>
    <OralPresentation xmlns="e357bd84-b6d4-42ee-b8e4-ba03c7c10af9">true</OralPresentation>
  </documentManagement>
</p:properties>
</file>

<file path=customXml/itemProps1.xml><?xml version="1.0" encoding="utf-8"?>
<ds:datastoreItem xmlns:ds="http://schemas.openxmlformats.org/officeDocument/2006/customXml" ds:itemID="{ACB163A8-2F6D-45D3-9739-104834E20642}"/>
</file>

<file path=customXml/itemProps2.xml><?xml version="1.0" encoding="utf-8"?>
<ds:datastoreItem xmlns:ds="http://schemas.openxmlformats.org/officeDocument/2006/customXml" ds:itemID="{C3FB2952-DE12-4567-BBBD-0BF49E89F548}"/>
</file>

<file path=customXml/itemProps3.xml><?xml version="1.0" encoding="utf-8"?>
<ds:datastoreItem xmlns:ds="http://schemas.openxmlformats.org/officeDocument/2006/customXml" ds:itemID="{2854DEE5-E1ED-42B1-BFAC-F0F31AE4B8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248</Words>
  <Application>Microsoft Office PowerPoint</Application>
  <PresentationFormat>Grand écran</PresentationFormat>
  <Paragraphs>33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Thème Office</vt:lpstr>
      <vt:lpstr>Prism Project</vt:lpstr>
      <vt:lpstr>African Swine Fever (ASF) in Togo and research perspectives</vt:lpstr>
      <vt:lpstr>Outlines</vt:lpstr>
      <vt:lpstr>Size and importance of the hog industry  </vt:lpstr>
      <vt:lpstr>The ASF situation in Togo</vt:lpstr>
      <vt:lpstr>Main challenges in controlling ASF </vt:lpstr>
      <vt:lpstr>Ongoing ASF Research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et cartographie des zones à risques d’apparition de la Peste Porcine Africaine (PPA) et Plan d’intervention d’urgence</dc:title>
  <dc:creator>HP</dc:creator>
  <cp:lastModifiedBy>HP</cp:lastModifiedBy>
  <cp:revision>44</cp:revision>
  <dcterms:created xsi:type="dcterms:W3CDTF">2023-01-27T18:20:58Z</dcterms:created>
  <dcterms:modified xsi:type="dcterms:W3CDTF">2023-02-01T16:59:52Z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0x01010077E49C6273058F4D94DF0ABA7DF59315</vt:lpwstr>
  </property>
</Properties>
</file>